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CC00CC"/>
    <a:srgbClr val="FFCC99"/>
    <a:srgbClr val="FFCCFF"/>
    <a:srgbClr val="FF99FF"/>
    <a:srgbClr val="CCECFF"/>
    <a:srgbClr val="0070C0"/>
    <a:srgbClr val="CCCCFF"/>
    <a:srgbClr val="FFFFCC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6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12/04/2021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276872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70C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946859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300264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323528" y="2420888"/>
            <a:ext cx="1728192" cy="480641"/>
          </a:xfrm>
          <a:prstGeom prst="wedgeRoundRectCallout">
            <a:avLst>
              <a:gd name="adj1" fmla="val 74732"/>
              <a:gd name="adj2" fmla="val 6616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23528" y="5685233"/>
            <a:ext cx="3672408" cy="461665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82763"/>
            <a:ext cx="504056" cy="427614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26538"/>
              </p:ext>
            </p:extLst>
          </p:nvPr>
        </p:nvGraphicFramePr>
        <p:xfrm>
          <a:off x="6228000" y="3722723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646395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293312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3136858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48209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927072"/>
            <a:ext cx="3496160" cy="427614"/>
          </a:xfrm>
          <a:prstGeom prst="wedgeRoundRectCallout">
            <a:avLst>
              <a:gd name="adj1" fmla="val 59800"/>
              <a:gd name="adj2" fmla="val 2726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encaminhado ao 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ativado pelo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156176" y="5675633"/>
            <a:ext cx="2306296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23728" y="3544267"/>
            <a:ext cx="4825518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6725144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207892" y="5949280"/>
            <a:ext cx="6349423" cy="386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b="1" i="0" dirty="0" err="1">
                <a:solidFill>
                  <a:srgbClr val="002060"/>
                </a:solidFill>
              </a:rPr>
              <a:t>IBIs</a:t>
            </a:r>
            <a:r>
              <a:rPr lang="pt-BR" b="1" i="0" dirty="0">
                <a:solidFill>
                  <a:srgbClr val="002060"/>
                </a:solidFill>
              </a:rPr>
              <a:t> no RESOLVEDOR</a:t>
            </a:r>
            <a:r>
              <a:rPr lang="pt-BR" i="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209059" y="3579555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70C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70C0"/>
                </a:solidFill>
              </a:rPr>
              <a:t>resolução</a:t>
            </a:r>
            <a:r>
              <a:rPr lang="pt-BR" sz="2000" i="0" dirty="0">
                <a:solidFill>
                  <a:srgbClr val="0070C0"/>
                </a:solidFill>
              </a:rPr>
              <a:t> dos Identificadores IBI que tenham sido a eles atribuídos</a:t>
            </a:r>
            <a:r>
              <a:rPr lang="pt-BR" sz="2000" i="0" dirty="0">
                <a:solidFill>
                  <a:srgbClr val="006FBA"/>
                </a:solidFill>
              </a:rPr>
              <a:t>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pares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377043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5148064" y="1700808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O ARQUIVO …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437160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… </a:t>
            </a:r>
            <a:r>
              <a:rPr lang="en-US" sz="2000" b="1" i="0" dirty="0" err="1">
                <a:solidFill>
                  <a:srgbClr val="002060"/>
                </a:solidFill>
              </a:rPr>
              <a:t>gerou</a:t>
            </a:r>
            <a:r>
              <a:rPr lang="en-US" sz="2000" b="1" i="0" dirty="0">
                <a:solidFill>
                  <a:srgbClr val="002060"/>
                </a:solidFill>
              </a:rPr>
              <a:t> 2 IBIs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23528" y="4797001"/>
            <a:ext cx="3816424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4896036" y="5047026"/>
            <a:ext cx="3816424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A versão ‘rep’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150859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295071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4019791" y="2089953"/>
            <a:ext cx="672372" cy="432000"/>
          </a:xfrm>
          <a:prstGeom prst="wedgeRoundRectCallout">
            <a:avLst>
              <a:gd name="adj1" fmla="val 70945"/>
              <a:gd name="adj2" fmla="val 165843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890412" y="4077071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um par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564904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3645024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80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3824" y="644403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539604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5724128" y="319069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5013176"/>
            <a:ext cx="703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IBIs, </a:t>
            </a:r>
            <a:r>
              <a:rPr lang="en-US" sz="2000" i="0" dirty="0" err="1">
                <a:solidFill>
                  <a:srgbClr val="006FBA"/>
                </a:solidFill>
              </a:rPr>
              <a:t>identificam</a:t>
            </a:r>
            <a:r>
              <a:rPr lang="en-US" sz="2000" i="0" dirty="0">
                <a:solidFill>
                  <a:srgbClr val="006FBA"/>
                </a:solidFill>
              </a:rPr>
              <a:t> 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INFORMAÇÃO</a:t>
            </a:r>
            <a:endParaRPr lang="pt-BR" sz="2000" b="1" i="0" dirty="0">
              <a:solidFill>
                <a:srgbClr val="006FBA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5738878" y="430270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6FBA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</a:t>
            </a:r>
            <a:r>
              <a:rPr lang="pt-BR" sz="2400" b="1" i="0" dirty="0">
                <a:solidFill>
                  <a:srgbClr val="0070C0"/>
                </a:solidFill>
              </a:rPr>
              <a:t>preservação</a:t>
            </a:r>
            <a:r>
              <a:rPr lang="pt-BR" sz="2400" i="0" dirty="0">
                <a:solidFill>
                  <a:srgbClr val="0070C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cadastre próprio </a:t>
            </a:r>
            <a:r>
              <a:rPr lang="pt-BR" sz="2400" i="0" dirty="0">
                <a:solidFill>
                  <a:srgbClr val="0070C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</a:t>
            </a:r>
            <a:r>
              <a:rPr lang="pt-BR" sz="2400" b="1" i="0" dirty="0">
                <a:solidFill>
                  <a:srgbClr val="0070C0"/>
                </a:solidFill>
              </a:rPr>
              <a:t>reutilização de prefixo </a:t>
            </a:r>
            <a:r>
              <a:rPr lang="pt-BR" sz="2400" i="0" dirty="0">
                <a:solidFill>
                  <a:srgbClr val="0070C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indexação </a:t>
            </a:r>
            <a:r>
              <a:rPr lang="pt-BR" sz="2400" i="0" dirty="0">
                <a:solidFill>
                  <a:srgbClr val="0070C0"/>
                </a:solidFill>
              </a:rPr>
              <a:t>dos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70C0"/>
                </a:solidFill>
              </a:rPr>
              <a:t>Não há latência </a:t>
            </a:r>
            <a:r>
              <a:rPr lang="pt-BR" sz="2400" i="0" dirty="0">
                <a:solidFill>
                  <a:srgbClr val="0070C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Definições de Importância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83333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21" y="6378644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192902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2904248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216200" y="5156281"/>
            <a:ext cx="3496160" cy="427614"/>
          </a:xfrm>
          <a:prstGeom prst="wedgeRoundRectCallout">
            <a:avLst>
              <a:gd name="adj1" fmla="val -63153"/>
              <a:gd name="adj2" fmla="val 2064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2384984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267825" y="5583895"/>
            <a:ext cx="1927911" cy="707886"/>
          </a:xfrm>
          <a:prstGeom prst="wedgeRoundRectCallout">
            <a:avLst>
              <a:gd name="adj1" fmla="val 71042"/>
              <a:gd name="adj2" fmla="val -1332"/>
              <a:gd name="adj3" fmla="val 1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mostra a notícia esperada</a:t>
            </a:r>
            <a:r>
              <a:rPr lang="pt-BR" i="0" dirty="0">
                <a:solidFill>
                  <a:srgbClr val="CC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81180"/>
              </p:ext>
            </p:extLst>
          </p:nvPr>
        </p:nvGraphicFramePr>
        <p:xfrm>
          <a:off x="881590" y="4031466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68684" y="5373216"/>
            <a:ext cx="8006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70C0"/>
                </a:solidFill>
              </a:rPr>
              <a:t>Este redirecionamento está na origem da derivação de conteúdo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07318"/>
              </p:ext>
            </p:extLst>
          </p:nvPr>
        </p:nvGraphicFramePr>
        <p:xfrm>
          <a:off x="1378696" y="2276480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395600" y="3244914"/>
            <a:ext cx="8352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70C0"/>
                </a:solidFill>
              </a:rPr>
              <a:t>Para consertar o vínculo</a:t>
            </a:r>
            <a:r>
              <a:rPr lang="pt-BR" sz="2000" i="0" dirty="0">
                <a:solidFill>
                  <a:srgbClr val="0070C0"/>
                </a:solidFill>
              </a:rPr>
              <a:t>, teria que trocar, </a:t>
            </a:r>
            <a:r>
              <a:rPr lang="pt-BR" sz="2000" b="1" i="0" dirty="0">
                <a:solidFill>
                  <a:srgbClr val="0070C0"/>
                </a:solidFill>
              </a:rPr>
              <a:t>na página do IBICT</a:t>
            </a:r>
            <a:r>
              <a:rPr lang="pt-BR" sz="2000" i="0" dirty="0">
                <a:solidFill>
                  <a:srgbClr val="0070C0"/>
                </a:solidFill>
              </a:rPr>
              <a:t>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67409" y="3791942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22920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708920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7008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4869160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71702</TotalTime>
  <Words>2254</Words>
  <Application>Microsoft Office PowerPoint</Application>
  <PresentationFormat>Apresentação na tela (4:3)</PresentationFormat>
  <Paragraphs>384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1717</cp:revision>
  <dcterms:created xsi:type="dcterms:W3CDTF">2004-05-13T13:32:28Z</dcterms:created>
  <dcterms:modified xsi:type="dcterms:W3CDTF">2021-04-13T05:03:29Z</dcterms:modified>
</cp:coreProperties>
</file>