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8A6C5-27B8-4A1C-8E25-BCE59BD17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697A36-470C-417D-B5C4-6CD8B8570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8C85F1-A9F3-46F6-8D38-B7C4126C3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7F7CC6-FBEB-429B-B70F-CA42CF94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93D1C4-68CE-4DCA-93F9-21C4428D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5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5BA1B-B284-47B2-A1E8-C9317CC1C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C78267-91A9-4C22-AF58-93054D6E7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5199B6-95DD-484D-BB6E-AA237BA0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8A6327-080A-459E-8B02-B674AED8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0D5DAE-7645-4990-B605-B5D50834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84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2D4A03-FB6E-4D9C-85B2-65DC369E7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D7BDBA-D936-419A-BDE4-6C29EE619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F15022-9247-4754-ABE7-10F4AE57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B753FB-25D9-437F-81B9-5E318557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7062A4-9EBD-4A73-A8A4-BBF163B0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28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46AE8-9670-492E-840C-5AC3A4D9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23DFFA-FE8B-4DD6-BA47-6EC8F6AF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7810F3-251D-4CB9-876A-25F932DE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4CEEEA-06DE-4653-94F8-DA593970D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C45992-76D1-460E-95DE-680B21C0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9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38813-8523-4108-A64C-0DC495693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12FC62-C4DA-48AF-B272-4FC858D48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A7A256-7F72-49B3-AF20-B6C7ACBD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6A7F73-1FCF-4E1F-87F8-6DB31B2D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93889B-6945-4477-84E8-E5EDA000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60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0C8E6-DA14-492E-AAC8-B73DB06D5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C07A88-488B-46DF-A5B4-C3BC55106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D95FD9-596F-48C5-973E-B9AC0BEDC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8FF37F-3FB5-4C5D-B3E3-104D98FA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16D37E-4D40-4A08-8C73-102F00DD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F2686B-4537-4514-A2A4-C72045C40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03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6C320-2FC5-48F9-B31C-680EB77CF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903601-F924-41EF-8F23-D858A073A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ADA842-32A9-4433-972C-EAAB6B6E8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67CF0E-A83A-4974-8A63-33A698FDE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A34387D-186B-483B-9781-4BFEFF114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49C0C1A-ECF1-4DD8-9283-E7CDD22F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710D0D2-00AD-4365-9730-77F9F48C0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920398E-EA34-4562-8373-00EF2B70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4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12CA6-7105-4BA0-8335-643CEC70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471A41-B658-424E-8E14-0E3A561DC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7E24FF-4F42-4A23-BD37-7204BBF3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93BEF96-7A86-4C61-A347-8D759733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2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E118D25-469A-4AC9-98DD-5C70A216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A5C756C-125A-439A-A480-F6CC6A3B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B22CF76-0D89-437D-966B-84CCD7EC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24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4B6EC-D4C2-4EF9-9428-583B7381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ABD064-1557-4622-B448-33407D95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524ED9-C544-459D-8402-BA8F998B8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C0F802-6937-46CC-A546-41CF6C1B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BCA1C0-FF36-4863-BDE1-C97DCD62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4DEC7D-E4F3-4FBC-AA01-D5B79676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7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D3F3B6-3158-4291-8E07-58FE670D4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BBCAC33-BC02-4887-ADC6-BEDF132E5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A669F3-4A44-4758-9B92-0BA91B05E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89E43E-1A29-4667-AC93-34C9A7C1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B99E1C-3FD3-4DCD-9D48-22F93286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09D91A-C803-4C0C-9D22-F0125667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42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A22CBA8-A2C6-4CCF-8269-F3C6319A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158C1E-2111-470A-B44F-92EE6553A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AA5E99-6C2F-4A4D-9020-F0F37639A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2DD5-1E11-43A3-B15B-C5002C04FE2F}" type="datetimeFigureOut">
              <a:rPr lang="pt-BR" smtClean="0"/>
              <a:t>29/07/2020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E3C754-0CA8-4BD0-895D-E1301D5FD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1ADDE6-2B3F-41C7-88A5-D7464A5CD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C3DB-E3A7-4863-9489-018C4EB1BA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96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F524609E-65B4-47F5-9748-AE0C2BC9B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525" y="504661"/>
            <a:ext cx="988695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b="1" dirty="0"/>
              <a:t>Agenda de Referência para a TELECON INPE-NIC.br de 30.7.2020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400" dirty="0"/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 Considerando que desde outubro de 2018 a atual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Rede IBI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com seus 21 nós e a hospedagem do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Resolvedor urlib.net no NIC.br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vem funcionado em estado operacional e, com sucesso.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1.1 O desafio hoje é o de se poder garantir 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sustentabilidade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desta rede e sua expansão modular, desta forma, criando para isto uma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estrutura de governança 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 a missão de manter o funcionamento operacional, regular desta mesma rede;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1.2 Sentimos no momento a necessidade de encontrar a melhor resposta possível às seguintes perguntas: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1.2.1 </a:t>
            </a:r>
            <a:r>
              <a:rPr kumimoji="0" lang="pt-BR" altLang="pt-BR" sz="1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Como</a:t>
            </a:r>
            <a:r>
              <a:rPr kumimoji="0" lang="pt-BR" altLang="pt-BR" sz="1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poderia ser organizada a estrutura de governança da Rede IBI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? Seria o caso dela vir a ser estruturada na forma de uma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Associação sem fins lucrativos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", inspirada nas Leis 10.406/2002 e 11.127, de 28 de junho de 2005?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1.2.2 Caso a  resposta à questão anterior possa vir a  ser positiva, entenderíamos que tal Associação viria a contar com o suporte de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Agências de Suporte Operacional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", neste caso, se inspirando em aspectos pertinentes da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Fundação DOI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mas, onde elas assumem a forma de entidades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 ou sem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fins lucrativos. Se assim vier a ser, tais "Agências de Suporte Operacional" seriam representadas pelo que se denominariam como sendo os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Associados Contribuintes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(ver nossa proposta de Estatuto, a respeito) de tal Associação;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1.2.3  Se assim vier a ser o caso, então, quais poderiam vir a ser as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primeiras entidades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 se tornarem "Associados Contribuintes" e, portanto, "Agências de Suporte Operacional"? Poderíamos, por exemplo, vir a considerar como candidatos à combinação "Agências de Suporte Operacional – Associado Contribuinte" na qualidade de candidatos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sem fins lucrativos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a este enquadramento, 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IBICT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 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FAPESP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e, na qualidade de candidatos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 fins lucrativos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a </a:t>
            </a:r>
            <a:r>
              <a:rPr kumimoji="0" lang="pt-BR" altLang="pt-B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Hostinger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que, neste caso, tem o potencial para hospedar Arquivos de terceiros com seus itens de informação identificados com o uso do IBI?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1.2.4  Entendemos que a "Associação sem fins lucrativos", acima citada, pelas funções que acabamos de descrever, poderia vir a ser denominada pelo nome de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Associação para Manutenção de IBI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ou, alternativamente, simplesmente por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AMI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400" dirty="0"/>
              <a:t>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altLang="pt-BR" sz="1400" b="1" dirty="0"/>
              <a:t>Pag.1/2</a:t>
            </a:r>
            <a:endParaRPr kumimoji="0" lang="pt-BR" altLang="pt-B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17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F524609E-65B4-47F5-9748-AE0C2BC9B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525" y="1843950"/>
            <a:ext cx="988695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b="1" dirty="0"/>
              <a:t>Agenda de Referência para a TELECON INPE-NIC.br de 30.7.2020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4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2. Poderíamos vir a contar com 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NIC.br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como sendo um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Associado Fundador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(vide o Estatuto sendo proposto) da AMI? Quais outros "Associados Fundadores" poderiam vir a ser considerados quando da criação da AMI? 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ASSESPRO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poderia ser, por exemplo, uma delas? Entendemos (conforme previsto na atual versão do Estatuto da AMI) que um "Associado Fundador" poderia vir a ser, legalmente, tanto uma Pessoa Física ou uma Pessoa Jurídica.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3. Poderíamos contar com a participação efetiva do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NIC.br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na análise e no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aperfeiçoamento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da versão atual do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Estatuto da AMI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e, também, na definição do que poderia vir a ser considerado como sendo o "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Patrimônio Inicial da AMI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"? Poderíamos contar com o aceite formal do NIC.br para continuar a manter a 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hospedagem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do "Resolvedor urlib.net", quando da criação da AMI?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>
                <a:solidFill>
                  <a:prstClr val="black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altLang="pt-BR" sz="1400" b="1" dirty="0">
                <a:solidFill>
                  <a:prstClr val="black"/>
                </a:solidFill>
              </a:rPr>
              <a:t>Pag.2/2</a:t>
            </a: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1960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593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Gerald Banon</dc:creator>
  <cp:lastModifiedBy>Eduardo Whitaker Bergamini</cp:lastModifiedBy>
  <cp:revision>16</cp:revision>
  <dcterms:created xsi:type="dcterms:W3CDTF">2020-07-29T02:06:45Z</dcterms:created>
  <dcterms:modified xsi:type="dcterms:W3CDTF">2020-07-29T18:07:09Z</dcterms:modified>
</cp:coreProperties>
</file>